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534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162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00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608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51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76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51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65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57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84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546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A81D4-4AB2-40E2-ABB2-995E5D3DFF3B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FC2F3-9AA6-4A6F-864D-4A97C1C056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578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30248"/>
              </p:ext>
            </p:extLst>
          </p:nvPr>
        </p:nvGraphicFramePr>
        <p:xfrm>
          <a:off x="146242" y="570453"/>
          <a:ext cx="5633771" cy="601982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21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49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7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799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98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64219">
                <a:tc>
                  <a:txBody>
                    <a:bodyPr/>
                    <a:lstStyle/>
                    <a:p>
                      <a:pPr algn="ctr"/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Day-1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間距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起始結束時間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活動內容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授課教師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0:30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9: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開幕引言</a:t>
                      </a: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蔡龍治主任</a:t>
                      </a: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10:00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福衛三號與七號介紹與應用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黃清勇教授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5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10:50AM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11:00AM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福衛三號與七號介紹與應用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6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0:05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11:00AM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11:05 AM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休息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/>
                </a:tc>
              </a:tr>
              <a:tr h="345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11:05 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11:55 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精確衛星定軌</a:t>
                      </a: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黃金維教授</a:t>
                      </a: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8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11:55 AM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12:05</a:t>
                      </a:r>
                      <a:r>
                        <a:rPr lang="en-US" altLang="zh-TW" sz="1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精確衛星定軌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3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1:25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12:05 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1:30 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午餐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17702" marR="17702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1:30 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2:20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福衛七號衛星操控與資料接收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陳坤林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工程師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1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2:20PM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2:30PM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福衛七號衛星操控與資料接收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65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0:05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2:30 PM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2:35</a:t>
                      </a:r>
                      <a:r>
                        <a:rPr lang="en-US" altLang="zh-TW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休息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1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2:35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3:25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太空大冒險</a:t>
                      </a: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黃成勇博士</a:t>
                      </a: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873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3:25PM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3:35PM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太空大冒險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35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0:05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3:35 PM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3:40</a:t>
                      </a:r>
                      <a:r>
                        <a:rPr lang="en-US" altLang="zh-TW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休息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9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3:40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4:30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大氣層掩星資料應用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陳舒雅博士</a:t>
                      </a: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38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4:30PM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4:40PM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大氣層掩星資料應用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:20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4:40</a:t>
                      </a:r>
                      <a:r>
                        <a:rPr lang="en-US" sz="1200" kern="100" baseline="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5:00PM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研習時</a:t>
                      </a: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數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核發說明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15917" marR="1591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874811"/>
              </p:ext>
            </p:extLst>
          </p:nvPr>
        </p:nvGraphicFramePr>
        <p:xfrm>
          <a:off x="5980866" y="477361"/>
          <a:ext cx="6034488" cy="620600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7581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64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57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072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69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32914">
                <a:tc>
                  <a:txBody>
                    <a:bodyPr/>
                    <a:lstStyle/>
                    <a:p>
                      <a:pPr algn="ctr"/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Day-2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8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間距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起始結束時間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活動內容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授課教師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9:00 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9:50 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太空天氣與福衛掩星觀測</a:t>
                      </a: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李奕德博士</a:t>
                      </a: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7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9:50AM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10:00AM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太空天氣與福衛掩星觀測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70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0:05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10:00AM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10:05 AM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休息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/>
                </a:tc>
              </a:tr>
              <a:tr h="293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10:05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10: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福衛七號探索太空天氣的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新發現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林建宏教授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8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10:55AM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11:05AM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福衛七號探索太空天氣的新發現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98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0:05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11:05 AM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11:10 AM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休息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/>
                </a:tc>
              </a:tr>
              <a:tr h="267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:10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12:00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台灣的氣象衛星</a:t>
                      </a: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葉文豪博士</a:t>
                      </a: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0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12:00 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12:10 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台灣的氣象衛星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alt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/>
                </a:tc>
              </a:tr>
              <a:tr h="274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1:20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12:10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1:30 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午餐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15917" marR="15917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1:30 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2:20 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全球定位系統反射觀測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(GNSS-R)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原理與產品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錢</a:t>
                      </a: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樺教授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9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2:20PM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2:30PM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全球定位系統反射觀測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(GNSS-R)</a:t>
                      </a: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原理與產品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01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0:05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2:30 PM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2:35</a:t>
                      </a:r>
                      <a:r>
                        <a:rPr lang="en-US" altLang="zh-TW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休息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7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2: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3: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200" kern="100" baseline="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全球定位系統反射觀測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(GNSS-R)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低層大氣應用</a:t>
                      </a: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楊舒芝教授</a:t>
                      </a: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09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3:25PM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3:35PM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全球定位系統反射觀測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(GNSS-R)</a:t>
                      </a: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低層大氣應用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87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0:05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3:35 PM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3:40</a:t>
                      </a:r>
                      <a:r>
                        <a:rPr lang="en-US" altLang="zh-TW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PM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休息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02" marR="1770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7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0:50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3:40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4:30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內太空環境對現代民生與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</a:b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國防的影響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蔡龍治教授</a:t>
                      </a: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60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0:10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4:30PM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4:40PM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內太空環境對現代民生與國防的影響</a:t>
                      </a:r>
                      <a:r>
                        <a:rPr lang="en-US" altLang="zh-TW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-QA</a:t>
                      </a:r>
                      <a:endParaRPr lang="zh-TW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41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:20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4:40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5:00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PM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研習時</a:t>
                      </a: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數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核發說明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dirty="0" smtClean="0">
                          <a:effectLst/>
                        </a:rPr>
                        <a:t>看現場狀況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5917" marR="15917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35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384</Words>
  <Application>Microsoft Office PowerPoint</Application>
  <PresentationFormat>自訂</PresentationFormat>
  <Paragraphs>158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jmwu</cp:lastModifiedBy>
  <cp:revision>8</cp:revision>
  <dcterms:created xsi:type="dcterms:W3CDTF">2021-06-28T03:40:30Z</dcterms:created>
  <dcterms:modified xsi:type="dcterms:W3CDTF">2021-08-18T03:50:11Z</dcterms:modified>
</cp:coreProperties>
</file>